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Lato" panose="020B0604020202020204" charset="0"/>
      <p:regular r:id="rId19"/>
      <p:bold r:id="rId20"/>
      <p:italic r:id="rId21"/>
      <p:boldItalic r:id="rId22"/>
    </p:embeddedFont>
    <p:embeddedFont>
      <p:font typeface="Playfair Display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15373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2759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252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4659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9770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3809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49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3287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0780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42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094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572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7751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3090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7793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697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80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Writing for Single Payer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2950350" y="3266925"/>
            <a:ext cx="3249299" cy="701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Emily Kirchner, MS3</a:t>
            </a:r>
            <a:br>
              <a:rPr lang="en">
                <a:latin typeface="Lato"/>
                <a:ea typeface="Lato"/>
                <a:cs typeface="Lato"/>
                <a:sym typeface="Lato"/>
              </a:rPr>
            </a:br>
            <a:r>
              <a:rPr lang="en" sz="1400">
                <a:latin typeface="Lato"/>
                <a:ea typeface="Lato"/>
                <a:cs typeface="Lato"/>
                <a:sym typeface="Lato"/>
              </a:rPr>
              <a:t>Lewis Katz SOM at Temple University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50" y="1423875"/>
            <a:ext cx="9144000" cy="2454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 each group, count off A, B,C.</a:t>
            </a:r>
            <a:br>
              <a:rPr lang="en"/>
            </a:br>
            <a:r>
              <a:rPr lang="en"/>
              <a:t>Now, gather as As/Bs/Cs.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Part 2: 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Share with your new group:</a:t>
            </a:r>
            <a:br>
              <a:rPr lang="en"/>
            </a:br>
            <a:r>
              <a:rPr lang="en"/>
              <a:t>As: What did you take away from the LtoE selections? </a:t>
            </a:r>
            <a:br>
              <a:rPr lang="en"/>
            </a:br>
            <a:r>
              <a:rPr lang="en"/>
              <a:t>Bs: What did you take away from the Op-Ed selections?</a:t>
            </a:r>
            <a:br>
              <a:rPr lang="en"/>
            </a:br>
            <a:r>
              <a:rPr lang="en"/>
              <a:t>Cs: What did you take away from the articles?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All: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stands out from any/all of these pieces?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Which do you feel fits your writing style, your ideas, your schedule? </a:t>
            </a:r>
            <a:br>
              <a:rPr lang="en"/>
            </a:br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93500" y="900425"/>
            <a:ext cx="8902499" cy="2321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would you write?</a:t>
            </a:r>
            <a:br>
              <a:rPr lang="en"/>
            </a:br>
            <a:r>
              <a:rPr lang="en"/>
              <a:t>For what publication?</a:t>
            </a:r>
            <a:br>
              <a:rPr lang="en"/>
            </a:br>
            <a:r>
              <a:rPr lang="en"/>
              <a:t/>
            </a:r>
            <a:br>
              <a:rPr lang="en"/>
            </a:br>
            <a:r>
              <a:rPr lang="en"/>
              <a:t>Write down 3 ideas.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Pick one. </a:t>
            </a:r>
            <a:br>
              <a:rPr lang="en"/>
            </a:br>
            <a:r>
              <a:rPr lang="en"/>
              <a:t>Start writing it.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Who wants to share?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Share a goal related to writing for single payer.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Introductions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0">
                <a:latin typeface="Lato"/>
                <a:ea typeface="Lato"/>
                <a:cs typeface="Lato"/>
                <a:sym typeface="Lato"/>
              </a:rPr>
              <a:t>Agenda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Review:  Letters to the Editor, OpEds, Articles</a:t>
            </a:r>
            <a:br>
              <a:rPr lang="en"/>
            </a:b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JIGSAW (we will do a group activity in two parts)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DIVIDE into three groups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DIVIDE into a different three groups</a:t>
            </a:r>
            <a:br>
              <a:rPr lang="en"/>
            </a:b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Free write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Sharing our work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Making commitments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General rules 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317850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Check submission guidelines 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Follow the aforementioned submission guidelines</a:t>
            </a:r>
            <a:br>
              <a:rPr lang="en"/>
            </a:b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Proofread! Check your work with an editor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Include your name, contact information, affiliations.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Emphasize your perspective as a  med student</a:t>
            </a:r>
            <a:br>
              <a:rPr lang="en"/>
            </a:b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your resources: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SNaHP media team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Mark Almberg, mark@pnhp.org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Let SNaHP/PNHP know if you are published, so we can circulate your work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Letter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to the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Editor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No longer than 150-200 words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 response to a previously published article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specific. Be clear. Be brief.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65500" y="30738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aka LtoE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Op-Ed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aka opposite the editorial page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Generally 600-750 words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a news hook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previously published article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SNaHP/PNHP press release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recent/local events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Make one point well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Article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general interest writing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Generally longer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Style depends on publication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ready to pitch your work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Think about your connections/affiliations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Consider your voice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Consider your audience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Count off by 3.</a:t>
            </a:r>
            <a:br>
              <a:rPr lang="en"/>
            </a:br>
            <a:r>
              <a:rPr lang="en"/>
              <a:t>Divide into your groups.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Part 1: 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Group 1: LtoE</a:t>
            </a:r>
            <a:br>
              <a:rPr lang="en"/>
            </a:br>
            <a:r>
              <a:rPr lang="en"/>
              <a:t>Group 2: Op-Eds</a:t>
            </a:r>
            <a:br>
              <a:rPr lang="en"/>
            </a:br>
            <a:r>
              <a:rPr lang="en"/>
              <a:t>Group 3: Articles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In your group, read the provided article and discuss: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does the author do well?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would you have changed if you were writing this piece?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Think about the venue where the writing appeared--is it appropriate?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Does it accomplish what it should accomplish?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On-screen Show (16:9)</PresentationFormat>
  <Paragraphs>66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Lato</vt:lpstr>
      <vt:lpstr>Playfair Display</vt:lpstr>
      <vt:lpstr>Arial</vt:lpstr>
      <vt:lpstr>coral</vt:lpstr>
      <vt:lpstr>Writing for Single Payer</vt:lpstr>
      <vt:lpstr>Introductions</vt:lpstr>
      <vt:lpstr>Agenda</vt:lpstr>
      <vt:lpstr>General rules </vt:lpstr>
      <vt:lpstr>Letter  to the  Editor</vt:lpstr>
      <vt:lpstr>Op-Ed</vt:lpstr>
      <vt:lpstr>Article</vt:lpstr>
      <vt:lpstr>Count off by 3. Divide into your groups.</vt:lpstr>
      <vt:lpstr>Part 1: </vt:lpstr>
      <vt:lpstr>In each group, count off A, B,C. Now, gather as As/Bs/Cs.</vt:lpstr>
      <vt:lpstr>Part 2: </vt:lpstr>
      <vt:lpstr>What would you write? For what publication?  Write down 3 ideas. </vt:lpstr>
      <vt:lpstr>Pick one.  Start writing it. </vt:lpstr>
      <vt:lpstr>Who wants to share?</vt:lpstr>
      <vt:lpstr>Share a goal related to writing for single payer.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for Single Payer</dc:title>
  <dc:creator>Emily</dc:creator>
  <cp:lastModifiedBy>Emily</cp:lastModifiedBy>
  <cp:revision>1</cp:revision>
  <dcterms:modified xsi:type="dcterms:W3CDTF">2016-03-02T16:26:38Z</dcterms:modified>
</cp:coreProperties>
</file>